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7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4114800"/>
          </a:xfrm>
        </p:spPr>
        <p:txBody>
          <a:bodyPr/>
          <a:lstStyle>
            <a:lvl1pPr algn="ctr">
              <a:defRPr sz="8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 sz="4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4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400" smtClean="0"/>
            </a:lvl1pPr>
          </a:lstStyle>
          <a:p>
            <a:pPr>
              <a:defRPr/>
            </a:pPr>
            <a:fld id="{9292731B-B8C3-4585-9077-5DA966F475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0432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50CE4-19D8-457B-A553-63BDC96A91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4535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921CE-67DE-4867-AEBC-0C68937C8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345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CB3E4-D047-4876-B45E-8C8CC27F81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3775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9C096C-0FD4-4206-A1DA-82C9613EF9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8597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7A366-6E20-4B82-8604-601D2BEC30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4384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76D5D-8C88-4FCB-9D8C-EFBE2AA4E2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1429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F6598-FDB6-45F3-A694-D86C6C7E36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1515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A5274-731F-4AA7-AF5A-A56BE51B00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3571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0A015-FB1B-44C4-AB83-0367140691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4138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4FB7A-E81B-458B-AB9C-0D071C409C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9011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 smtClean="0"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 smtClean="0"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 smtClean="0">
                <a:latin typeface="+mn-lt"/>
              </a:defRPr>
            </a:lvl1pPr>
          </a:lstStyle>
          <a:p>
            <a:pPr>
              <a:defRPr/>
            </a:pPr>
            <a:fld id="{794918BE-918A-4D15-9752-3C3DEF9465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4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3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991600" cy="1143000"/>
          </a:xfrm>
        </p:spPr>
        <p:txBody>
          <a:bodyPr/>
          <a:lstStyle/>
          <a:p>
            <a:pPr eaLnBrk="1" hangingPunct="1">
              <a:lnSpc>
                <a:spcPct val="125000"/>
              </a:lnSpc>
            </a:pPr>
            <a:r>
              <a:rPr lang="en-US" altLang="en-US" sz="2800" dirty="0" smtClean="0"/>
              <a:t>Me llamo ______________ 		           Clase </a:t>
            </a:r>
            <a:r>
              <a:rPr lang="en-US" altLang="en-US" sz="2800" dirty="0" smtClean="0"/>
              <a:t>8GD</a:t>
            </a:r>
            <a:r>
              <a:rPr lang="en-US" altLang="en-US" sz="2800" dirty="0" smtClean="0"/>
              <a:t/>
            </a:r>
            <a:br>
              <a:rPr lang="en-US" altLang="en-US" sz="2800" dirty="0" smtClean="0"/>
            </a:br>
            <a:r>
              <a:rPr lang="en-US" altLang="en-US" sz="2800" dirty="0" smtClean="0"/>
              <a:t>La fecha es el </a:t>
            </a:r>
            <a:r>
              <a:rPr lang="en-US" altLang="en-US" sz="2800" dirty="0" smtClean="0"/>
              <a:t>21 </a:t>
            </a:r>
            <a:r>
              <a:rPr lang="en-US" altLang="en-US" sz="2800" dirty="0" smtClean="0"/>
              <a:t>de </a:t>
            </a:r>
            <a:r>
              <a:rPr lang="en-US" altLang="en-US" sz="2800" dirty="0" err="1" smtClean="0"/>
              <a:t>abril</a:t>
            </a:r>
            <a:r>
              <a:rPr lang="en-US" altLang="en-US" sz="2800" dirty="0" smtClean="0"/>
              <a:t> del </a:t>
            </a:r>
            <a:r>
              <a:rPr lang="en-US" altLang="en-US" sz="2800" dirty="0" smtClean="0"/>
              <a:t>2017          </a:t>
            </a:r>
            <a:r>
              <a:rPr lang="en-US" altLang="en-US" sz="2800" b="1" dirty="0" smtClean="0"/>
              <a:t>TAREA # </a:t>
            </a:r>
            <a:r>
              <a:rPr lang="en-US" altLang="en-US" sz="2800" b="1" dirty="0" smtClean="0"/>
              <a:t>71</a:t>
            </a:r>
            <a:endParaRPr lang="en-US" altLang="en-US" sz="28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4114800"/>
          </a:xfrm>
        </p:spPr>
        <p:txBody>
          <a:bodyPr/>
          <a:lstStyle/>
          <a:p>
            <a:pPr eaLnBrk="1" hangingPunct="1">
              <a:lnSpc>
                <a:spcPct val="125000"/>
              </a:lnSpc>
            </a:pPr>
            <a:r>
              <a:rPr lang="en-US" altLang="en-US" sz="2800" i="1" dirty="0" smtClean="0"/>
              <a:t>Write about a birthday party you attended. You may wish to include who it was for, something about the gifts, the décor, what you ate, and the things you did at the party. </a:t>
            </a:r>
            <a:r>
              <a:rPr lang="en-US" altLang="en-US" sz="2800" i="1" smtClean="0"/>
              <a:t>(8 </a:t>
            </a:r>
            <a:r>
              <a:rPr lang="en-US" altLang="en-US" sz="2800" i="1" smtClean="0"/>
              <a:t>sentence MINIMUM)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earning to Write">
  <a:themeElements>
    <a:clrScheme name="Learning to Writ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arning to Write">
      <a:majorFont>
        <a:latin typeface="CAC Futura Casual"/>
        <a:ea typeface=""/>
        <a:cs typeface=""/>
      </a:majorFont>
      <a:minorFont>
        <a:latin typeface="CAC Futura Casu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arning to Wri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arning to Wri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Learning to Write</Template>
  <TotalTime>132</TotalTime>
  <Words>47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Times New Roman</vt:lpstr>
      <vt:lpstr>Arial</vt:lpstr>
      <vt:lpstr>CAC Futura Casual</vt:lpstr>
      <vt:lpstr>Calibri</vt:lpstr>
      <vt:lpstr>Learning to Write</vt:lpstr>
      <vt:lpstr>Me llamo ______________              Clase 8GD La fecha es el 21 de abril del 2017          TAREA # 71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             Clase 8 IM La fecha es el 7 de enero del 2013           TAREA # 24</dc:title>
  <dc:creator>Helen Zumaeta</dc:creator>
  <cp:lastModifiedBy>Helen Zumaeta</cp:lastModifiedBy>
  <cp:revision>5</cp:revision>
  <cp:lastPrinted>2016-04-22T14:08:13Z</cp:lastPrinted>
  <dcterms:created xsi:type="dcterms:W3CDTF">2013-01-03T22:40:20Z</dcterms:created>
  <dcterms:modified xsi:type="dcterms:W3CDTF">2017-04-21T18:39:14Z</dcterms:modified>
</cp:coreProperties>
</file>